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6"/>
  </p:normalViewPr>
  <p:slideViewPr>
    <p:cSldViewPr snapToGrid="0">
      <p:cViewPr varScale="1">
        <p:scale>
          <a:sx n="90" d="100"/>
          <a:sy n="90" d="100"/>
        </p:scale>
        <p:origin x="23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7E85E-2795-BB78-3EB9-697DEB322A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14494D-FD28-71B7-557C-5B18E289D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2894A-7AC4-61F2-E93C-5C8B12CC6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81E8A-BC2D-F4E4-7CDD-A801496BB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CBCB2-D018-ACC2-B5F3-1CB4FC357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335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16713-94D6-99AF-2DBD-D991A101E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5395B2-34E6-97D5-B98A-28118762EA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DCF8B-5203-9414-76B2-AB6E88DE7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22628-9E7A-311F-2F25-76BB3C8B7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A785B-AC2E-EC2F-1D79-4D0C5AD5C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54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6B3F03-CA1D-BE1C-1E56-C5FD1245C3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FA7092-81F6-6129-A93F-C3781F8760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61C9C-105D-FA20-7A2A-18EA13B6A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B852C-4280-DC20-5C63-03922469A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269BA-8C6E-7FED-FA67-45E1C2E96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695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E5B2D-3B9C-A7EC-ACF5-E524355DE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018ED-2AAA-6410-3C51-216F4DD8F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364C3-FF37-0F2E-8E14-DA43967A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B124B-2D2C-0A53-F6E8-469671C0D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1F987-E4D1-60DE-84F6-90C5AC84B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863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523B8-F832-BF97-D863-96D805046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EBADD-FE61-8AB4-8707-527DE7B77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257B4-A51C-B76D-10C8-7FCAC348D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6DA05-F9D0-232F-6346-9C3235FF3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5B0E8-D1B5-A31D-ADC7-89C95708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61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E6548-69D7-25D0-C6E6-01FFE9935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59545-BF6D-9EAC-086A-D7B8CA8DC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6E7AAE-6F96-3C23-FDFD-2DB73D2C96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E7791C-0CD0-9107-501D-B7DD50DE4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B5C3A-9BDB-1602-4A0F-4DC65681C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D655C-B71C-643D-AD64-77D845AAA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749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A568C-2344-7F1E-02A1-884E89B6A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ABC09-0A76-3838-0374-18F0B50BA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3DA9D3-F2D8-083E-9F18-0D219FA379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5014E3-C964-5AC9-7BFA-503B2BE4B7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155E56-EAA4-F8D6-A5A8-7C3F0D982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166AEE-AD90-00EC-7164-B0997437A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415629-9FBD-F57E-697C-61FF214A4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7E982D-5157-6769-8847-4A141D3D5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308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0832F-9DE6-ABB6-5505-DBDDE7A15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81DB14-62D9-D642-D641-D8D4CBB4E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0B46C7-559F-DA2D-4C9D-B311A63E8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253BA2-C03A-2ACD-7EC7-0EA395328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35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7D316-B080-3C9F-1256-3454C1E1F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541AE9-0AA9-7FF3-1CA4-36B872215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10B0C4-DB34-EAB5-2C85-D51F87783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75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EB59A-E4A6-0BF5-C07E-AD188143D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6A1AB-527B-9A24-0774-AA80E195C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281120-9AF9-83BF-9401-57D13C939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311A09-7CE6-F8AF-2F8D-FE1499F2F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CE93F-BB65-49AA-F288-3D1C07DF7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E29955-51F2-6069-1E81-BEC3ACD51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313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96C0-B695-3165-CB66-39DE81F38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DF292B-0A91-A2D3-3E20-76D52DAAC5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7ADFFE-6E92-7CBE-F6F8-D7603A8496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87B16F-0AF9-D2A7-7728-607C758A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ECCEBF-B8C4-7EA7-9DA1-962D50E1E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6F835-B8FA-317A-1C41-6714CC7A7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793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B283C9-FC0D-8F43-0D24-1E496D713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3A49C-D19A-DB71-4245-F8AA0673D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AA32F-C6C3-155E-3A60-D576BC7B96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0F71E3-E462-4A43-A058-C76969DF989D}" type="datetimeFigureOut">
              <a:rPr lang="en-US" smtClean="0"/>
              <a:t>4/1/25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92A17-1E13-539A-767E-0B24659A6D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BB729-E3DF-B10F-6836-4CE0FCBAE5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E72D2A-9256-134D-B445-F012E95D0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41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#1-Itinerary, #2-Fare Info, #3-Boarding Pass">
            <a:extLst>
              <a:ext uri="{FF2B5EF4-FFF2-40B4-BE49-F238E27FC236}">
                <a16:creationId xmlns:a16="http://schemas.microsoft.com/office/drawing/2014/main" id="{AAECE2CC-8567-132F-7303-AD3D35CDCF2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3767" y="1339850"/>
            <a:ext cx="5571066" cy="4178299"/>
          </a:xfrm>
          <a:prstGeom prst="rect">
            <a:avLst/>
          </a:prstGeom>
        </p:spPr>
      </p:pic>
      <p:pic>
        <p:nvPicPr>
          <p:cNvPr id="5" name="Picture 4" descr="Sample ticket stock not needed.">
            <a:extLst>
              <a:ext uri="{FF2B5EF4-FFF2-40B4-BE49-F238E27FC236}">
                <a16:creationId xmlns:a16="http://schemas.microsoft.com/office/drawing/2014/main" id="{66CDC6EB-BBF9-D311-8D47-F67F9AC75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165" y="1339850"/>
            <a:ext cx="5571066" cy="44673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C3E19F-A0A0-8B1E-4327-65DA5D469C4B}"/>
              </a:ext>
            </a:extLst>
          </p:cNvPr>
          <p:cNvSpPr txBox="1"/>
          <p:nvPr/>
        </p:nvSpPr>
        <p:spPr>
          <a:xfrm>
            <a:off x="1379621" y="5807242"/>
            <a:ext cx="3998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#1-Itinerary, #2-Fare Info, #3-Boarding Pass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617C59-A94B-CA34-98B6-D1D71B654FF2}"/>
              </a:ext>
            </a:extLst>
          </p:cNvPr>
          <p:cNvSpPr txBox="1"/>
          <p:nvPr/>
        </p:nvSpPr>
        <p:spPr>
          <a:xfrm>
            <a:off x="6813553" y="5534526"/>
            <a:ext cx="4178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Unneeded Ticket Stock</a:t>
            </a:r>
          </a:p>
        </p:txBody>
      </p:sp>
    </p:spTree>
    <p:extLst>
      <p:ext uri="{BB962C8B-B14F-4D97-AF65-F5344CB8AC3E}">
        <p14:creationId xmlns:p14="http://schemas.microsoft.com/office/powerpoint/2010/main" val="1315271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Dearing, Donna C.</dc:creator>
  <cp:lastModifiedBy>Dearing, Donna C.</cp:lastModifiedBy>
  <cp:revision>1</cp:revision>
  <dcterms:created xsi:type="dcterms:W3CDTF">2025-04-01T21:00:27Z</dcterms:created>
  <dcterms:modified xsi:type="dcterms:W3CDTF">2025-04-01T21:01:30Z</dcterms:modified>
</cp:coreProperties>
</file>

<file path=docProps/thumbnail.jpeg>
</file>